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62" r:id="rId4"/>
    <p:sldId id="271" r:id="rId5"/>
    <p:sldId id="263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2832F5-EA01-48E5-B403-87E193F50680}">
          <p14:sldIdLst>
            <p14:sldId id="259"/>
          </p14:sldIdLst>
        </p14:section>
        <p14:section name="Project Overview" id="{087866C3-7028-482C-8D34-6BF5363FBD75}">
          <p14:sldIdLst>
            <p14:sldId id="261"/>
          </p14:sldIdLst>
        </p14:section>
        <p14:section name="Status Update" id="{521DEF98-8796-4632-831A-16252E9A6054}">
          <p14:sldIdLst>
            <p14:sldId id="262"/>
            <p14:sldId id="271"/>
            <p14:sldId id="263"/>
          </p14:sldIdLst>
        </p14:section>
        <p14:section name="Appendix" id="{E35CCD6A-2288-476E-BC93-C75323AE1F32}">
          <p14:sldIdLst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88187" autoAdjust="0"/>
  </p:normalViewPr>
  <p:slideViewPr>
    <p:cSldViewPr>
      <p:cViewPr varScale="1">
        <p:scale>
          <a:sx n="69" d="100"/>
          <a:sy n="69" d="100"/>
        </p:scale>
        <p:origin x="-924" y="-90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22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to give updates for project</a:t>
            </a:r>
            <a:r>
              <a:rPr lang="en-US" baseline="0" dirty="0" smtClean="0"/>
              <a:t> milestones.</a:t>
            </a:r>
            <a:endParaRPr lang="en-US" dirty="0" smtClean="0"/>
          </a:p>
          <a:p>
            <a:endParaRPr lang="en-US" baseline="0" dirty="0" smtClean="0"/>
          </a:p>
          <a:p>
            <a:pPr lvl="0"/>
            <a:r>
              <a:rPr lang="en-US" sz="1000" b="1" dirty="0" smtClean="0"/>
              <a:t>Sections</a:t>
            </a:r>
            <a:endParaRPr lang="en-US" sz="1000" b="0" dirty="0" smtClean="0"/>
          </a:p>
          <a:p>
            <a:pPr lvl="0"/>
            <a:r>
              <a:rPr lang="en-US" sz="1000" b="0" dirty="0" smtClean="0"/>
              <a:t>Right-click on a slide to add sections.</a:t>
            </a:r>
            <a:r>
              <a:rPr lang="en-US" sz="1000" b="0" baseline="0" dirty="0" smtClean="0"/>
              <a:t> Sections can help to organize your slides or facilitate collaboration between multiple authors.</a:t>
            </a:r>
            <a:endParaRPr lang="en-US" sz="1000" b="0" dirty="0" smtClean="0"/>
          </a:p>
          <a:p>
            <a:pPr lvl="0"/>
            <a:endParaRPr lang="en-US" sz="1000" b="1" dirty="0" smtClean="0"/>
          </a:p>
          <a:p>
            <a:pPr lvl="0"/>
            <a:r>
              <a:rPr lang="en-US" sz="1000" b="1" dirty="0" smtClean="0"/>
              <a:t>Notes</a:t>
            </a:r>
          </a:p>
          <a:p>
            <a:pPr lvl="0"/>
            <a:r>
              <a:rPr lang="en-US" sz="1000" dirty="0" smtClean="0"/>
              <a:t>Use the Notes section for delivery notes or to provide additional details for the audience.</a:t>
            </a:r>
            <a:r>
              <a:rPr lang="en-US" sz="10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0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000" dirty="0" smtClean="0"/>
          </a:p>
          <a:p>
            <a:pPr lvl="0">
              <a:buFontTx/>
              <a:buNone/>
            </a:pPr>
            <a:r>
              <a:rPr lang="en-US" sz="10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000" dirty="0" smtClean="0"/>
              <a:t>Pay particular attention to the graphs, charts, and text boxes.</a:t>
            </a:r>
            <a:r>
              <a:rPr lang="en-US" sz="1000" baseline="0" dirty="0" smtClean="0"/>
              <a:t> </a:t>
            </a:r>
            <a:endParaRPr lang="en-US" sz="1000" dirty="0" smtClean="0"/>
          </a:p>
          <a:p>
            <a:pPr lvl="0"/>
            <a:r>
              <a:rPr lang="en-US" sz="1000" dirty="0" smtClean="0"/>
              <a:t>Consider that attendees will print in black and white or </a:t>
            </a:r>
            <a:r>
              <a:rPr lang="en-US" sz="1000" dirty="0" err="1" smtClean="0"/>
              <a:t>grayscale</a:t>
            </a:r>
            <a:r>
              <a:rPr lang="en-US" sz="1000" dirty="0" smtClean="0"/>
              <a:t>. Run a test print to make sure your colors work when printed in pure black and white and </a:t>
            </a:r>
            <a:r>
              <a:rPr lang="en-US" sz="1000" dirty="0" err="1" smtClean="0"/>
              <a:t>grayscale</a:t>
            </a:r>
            <a:r>
              <a:rPr lang="en-US" sz="1000" dirty="0" smtClean="0"/>
              <a:t>.</a:t>
            </a:r>
          </a:p>
          <a:p>
            <a:pPr lvl="0">
              <a:buFontTx/>
              <a:buNone/>
            </a:pPr>
            <a:endParaRPr lang="en-US" sz="1000" dirty="0" smtClean="0"/>
          </a:p>
          <a:p>
            <a:pPr lvl="0">
              <a:buFontTx/>
              <a:buNone/>
            </a:pPr>
            <a:r>
              <a:rPr lang="en-US" sz="1000" b="1" dirty="0" smtClean="0"/>
              <a:t>Graphics, tables, and graphs</a:t>
            </a:r>
          </a:p>
          <a:p>
            <a:pPr lvl="0"/>
            <a:r>
              <a:rPr lang="en-US" sz="1000" dirty="0" smtClean="0"/>
              <a:t>Keep it simple: If possible, use consistent, non-distracting styles and colors.</a:t>
            </a:r>
          </a:p>
          <a:p>
            <a:pPr lvl="0"/>
            <a:r>
              <a:rPr lang="en-US" sz="10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dirty="0" smtClean="0"/>
              <a:t>* If any of</a:t>
            </a:r>
            <a:r>
              <a:rPr lang="en-US" baseline="0" dirty="0" smtClean="0"/>
              <a:t> these issues caused a schedule delay or need to be discussed further, include details in next slide.</a:t>
            </a:r>
          </a:p>
          <a:p>
            <a:pPr>
              <a:buFont typeface="Arial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Duplicate this slide as necessary if there is more than one issue.</a:t>
            </a:r>
          </a:p>
          <a:p>
            <a:r>
              <a:rPr lang="en-US" dirty="0" smtClean="0"/>
              <a:t>This and related slides</a:t>
            </a:r>
            <a:r>
              <a:rPr lang="en-US" baseline="0" dirty="0" smtClean="0"/>
              <a:t> can be moved to the appendix or hidden if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9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04800" y="381000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 Utilization of ICT to Improve the Assessment results in Nursing concepts among 3</a:t>
            </a:r>
            <a:r>
              <a:rPr lang="en-US" b="1" baseline="30000" dirty="0"/>
              <a:t>rd</a:t>
            </a:r>
            <a:r>
              <a:rPr lang="en-US" b="1" dirty="0"/>
              <a:t> year Nursing students of MSH.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200400" y="5029200"/>
            <a:ext cx="5275052" cy="1295400"/>
          </a:xfrm>
        </p:spPr>
        <p:txBody>
          <a:bodyPr/>
          <a:lstStyle/>
          <a:p>
            <a:r>
              <a:rPr lang="en-US" dirty="0" smtClean="0"/>
              <a:t>By: Trinity </a:t>
            </a:r>
            <a:r>
              <a:rPr lang="en-US" dirty="0" err="1" smtClean="0"/>
              <a:t>Ahnn</a:t>
            </a:r>
            <a:r>
              <a:rPr lang="en-US" dirty="0" smtClean="0"/>
              <a:t> </a:t>
            </a:r>
            <a:r>
              <a:rPr lang="en-US" dirty="0" err="1" smtClean="0"/>
              <a:t>Sumiye</a:t>
            </a:r>
            <a:r>
              <a:rPr lang="en-US" dirty="0" smtClean="0"/>
              <a:t> G. </a:t>
            </a:r>
            <a:r>
              <a:rPr lang="en-US" dirty="0" err="1" smtClean="0"/>
              <a:t>Okishima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Presentation Date: October 24, 2011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520" y="1295400"/>
            <a:ext cx="2926080" cy="2304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124200"/>
            <a:ext cx="2032000" cy="1524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4648200" cy="1447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Goal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0" y="2438401"/>
            <a:ext cx="4648200" cy="3352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PH" sz="2400" dirty="0"/>
              <a:t>To develop instructions utilizing ICT as an instructional tool to improve the assessment results of level 3 nursing students in their nursing concepts.</a:t>
            </a: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492970"/>
              </p:ext>
            </p:extLst>
          </p:nvPr>
        </p:nvGraphicFramePr>
        <p:xfrm>
          <a:off x="228600" y="1143000"/>
          <a:ext cx="8381998" cy="54645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5012"/>
                <a:gridCol w="697831"/>
                <a:gridCol w="697831"/>
                <a:gridCol w="697831"/>
                <a:gridCol w="697831"/>
                <a:gridCol w="697831"/>
                <a:gridCol w="697831"/>
              </a:tblGrid>
              <a:tr h="2418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Activities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Time Frame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0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Nov.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Dec.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Jan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Feb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March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20">
                <a:tc>
                  <a:txBody>
                    <a:bodyPr/>
                    <a:lstStyle/>
                    <a:p>
                      <a:pPr marL="457200" indent="-457200" algn="l" fontAlgn="ctr">
                        <a:buAutoNum type="alphaLcPeriod"/>
                      </a:pPr>
                      <a:r>
                        <a:rPr lang="en-US" sz="2400" u="none" strike="noStrike" baseline="0" dirty="0" smtClean="0">
                          <a:effectLst/>
                        </a:rPr>
                        <a:t>Assessment on students      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2400" u="none" strike="noStrike" baseline="0" dirty="0" smtClean="0">
                          <a:effectLst/>
                        </a:rPr>
                        <a:t>       previous </a:t>
                      </a:r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exam scores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b</a:t>
                      </a:r>
                      <a:r>
                        <a:rPr lang="en-US" sz="1100" u="none" strike="noStrike" dirty="0" smtClean="0">
                          <a:effectLst/>
                        </a:rPr>
                        <a:t>.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</a:rPr>
                        <a:t>Seminar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about ICT utilization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17-21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c. </a:t>
                      </a:r>
                      <a:r>
                        <a:rPr lang="en-US" sz="2400" u="none" strike="noStrike" dirty="0" smtClean="0">
                          <a:effectLst/>
                        </a:rPr>
                        <a:t>Planning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24- 28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smtClean="0">
                          <a:effectLst/>
                        </a:rPr>
                        <a:t>d. Implementation:    </a:t>
                      </a:r>
                    </a:p>
                    <a:p>
                      <a:pPr algn="l" fontAlgn="ctr"/>
                      <a:r>
                        <a:rPr lang="en-US" sz="2400" u="none" strike="noStrike" baseline="0" dirty="0" smtClean="0">
                          <a:effectLst/>
                        </a:rPr>
                        <a:t>              </a:t>
                      </a:r>
                      <a:r>
                        <a:rPr lang="en-US" sz="2400" u="none" strike="noStrike" dirty="0" smtClean="0">
                          <a:effectLst/>
                        </a:rPr>
                        <a:t>Respiratory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8-18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6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Metabolism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5-17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1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              Cardiology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9-20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42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                                 </a:t>
                      </a:r>
                      <a:r>
                        <a:rPr lang="en-US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Endocrine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6- 17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42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e.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Evaluation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Activities and Time Frame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Needed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Computer</a:t>
            </a:r>
          </a:p>
          <a:p>
            <a:r>
              <a:rPr lang="en-US" sz="2800" dirty="0" smtClean="0"/>
              <a:t>Internet</a:t>
            </a:r>
          </a:p>
          <a:p>
            <a:r>
              <a:rPr lang="en-US" sz="2800" dirty="0" smtClean="0"/>
              <a:t>Projector</a:t>
            </a:r>
          </a:p>
          <a:p>
            <a:r>
              <a:rPr lang="en-US" sz="2800" dirty="0" smtClean="0"/>
              <a:t>Other multimedia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00571702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Will be presented through a Bar Graph</a:t>
            </a:r>
            <a:endParaRPr lang="en-US" sz="2800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362200"/>
            <a:ext cx="41910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Thank you</a:t>
            </a:r>
            <a:endParaRPr lang="en-US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TlgkWg9GbD75tZxSe07S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WTzd7aXBssOmYs9yuGim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eXH6ortg5F8MBDBCXffNY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407</Words>
  <Application>Microsoft Office PowerPoint</Application>
  <PresentationFormat>On-screen Show (4:3)</PresentationFormat>
  <Paragraphs>81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Project Status Report</vt:lpstr>
      <vt:lpstr> Utilization of ICT to Improve the Assessment results in Nursing concepts among 3rd year Nursing students of MSH. </vt:lpstr>
      <vt:lpstr> Goal</vt:lpstr>
      <vt:lpstr>Activities and Time Frame</vt:lpstr>
      <vt:lpstr>Needed Resources</vt:lpstr>
      <vt:lpstr>Evaluation: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2011-10-24T15:10:33Z</dcterms:created>
  <dcterms:modified xsi:type="dcterms:W3CDTF">2011-10-24T16:30:53Z</dcterms:modified>
</cp:coreProperties>
</file>